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fntdata" ContentType="application/x-fontdata"/>
  <Default Extension="bmp" ContentType="image/bmp"/>
  <Default Extension="jpeg" ContentType="image/jpeg"/>
  <Default Extension="png" ContentType="image/png"/>
  <Default Extension="gif" ContentType="image/gif"/>
  <Default Extension="tif" ContentType="image/tif"/>
  <Default Extension="emf" ContentType="image/x-emf"/>
  <Default Extension="wmf" ContentType="image/x-wmf"/>
  <Default Extension="pct" ContentType="image/pct"/>
  <Default Extension="pcx" ContentType="image/pcx"/>
  <Default Extension="tga" ContentType="image/tga"/>
  <Default Extension="avi" ContentType="video/avi"/>
  <Default Extension="wmv" ContentType="video/wmv"/>
  <Default Extension="mpg" ContentType="video/mpeg"/>
  <Default Extension="mpeg" ContentType="video/mpeg"/>
  <Default Extension="mp2" ContentType="video/mpeg"/>
  <Default Extension="mp4" ContentType="video/mpeg"/>
  <Default Extension="wma" ContentType="audio/x-ms-wma"/>
  <Default Extension="mid" ContentType="audio/unknown"/>
  <Default Extension="midi" ContentType="audio/unknown"/>
  <Default Extension="rmi" ContentType="audio/unknown"/>
  <Default Extension="mp3" ContentType="audio/unknown"/>
  <Default Extension="wav" ContentType="audio/wav"/>
  <Default Extension="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</Types>
</file>

<file path=_rels/.rels><?xml version="1.0" encoding="UTF-8" standalone="yes" 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</file>

<file path=ppt/presentation.xml><?xml version="1.0" encoding="utf-8"?>
<p:presentation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dMasterIdLst>
    <p:sldMasterId id="2147483648" r:id="rId5"/>
  </p:sldMasterIdLst>
  <p:sldIdLst>
    <p:sldId id="256" r:id="rId6"/>
  </p:sldIdLst>
  <p:sldSz cx="9144000" cy="6858000"/>
  <p:notesSz cx="6858000" cy="9144000"/>
  <p:defaultTextStyle>
    <a:lvl1pPr marL="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1pPr>
    <a:lvl2pPr marL="457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2pPr>
    <a:lvl3pPr marL="914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3pPr>
    <a:lvl4pPr marL="1371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4pPr>
    <a:lvl5pPr marL="18288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5pPr>
  </p:defaultTextStyle>
</p:presentation>
</file>

<file path=ppt/presProps.xml><?xml version="1.0" encoding="utf-8"?>
<p:presentation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howPr showNarration="1">
    <p:penClr>
      <a:srgbClr val="0000FF"/>
    </p:penClr>
  </p:showPr>
  <p:extLst>
    <p:ext uri="smNativeData">
      <pr:smAppRevision xmlns:pr="smNativeData" dt="1555520069" val="960" rev64="64" revOS="3"/>
      <pr:smFileRevision xmlns:pr="smNativeData" dt="1555520069" val="0"/>
      <pr:guideOptions xmlns:pr="smNativeData" dt="1555520069" snapToGrid="1" snapToBorders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ideViewPr>
    <p:cSldViewPr>
      <p:cViewPr varScale="1">
        <p:scale>
          <a:sx n="60" d="100"/>
          <a:sy n="60" d="100"/>
        </p:scale>
        <p:origin x="1384" y="209"/>
      </p:cViewPr>
      <p:guideLst x="0" y="0"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sorterViewPr>
    <p:cViewPr>
      <p:scale>
        <a:sx n="17" d="100"/>
        <a:sy n="17" d="100"/>
      </p:scale>
      <p:origin x="0" y="0"/>
    </p:cViewPr>
  </p:sorterViewPr>
  <p:notesViewPr>
    <p:cSldViewPr>
      <p:cViewPr>
        <p:scale>
          <a:sx n="60" d="100"/>
          <a:sy n="60" d="100"/>
        </p:scale>
        <p:origin x="1384" y="209"/>
      </p:cViewPr>
    </p:cSldViewPr>
  </p:notesViewPr>
  <p:gridSpacing cx="-1292735556" cy="-1292735556"/>
</p:viewPr>
</file>

<file path=ppt/_rels/presentation.xml.rels><?xml version="1.0" encoding="UTF-8" standalone="yes" 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tableStyles" Target="tableStyles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/Relationships>
</file>

<file path=ppt/drawings/_rels/vmlDrawing1.vml.rels><?xml version="1.0" encoding="UTF-8" standalone="yes" ?>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RVq3XBMAAAAlAAAAZAAAAA8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Gg0AAAg0AAAmFgAAAAAAACYAAAAIAAAAAQAAAAAAAAA="/>
              </a:ext>
            </a:extLst>
          </p:cNvSpPr>
          <p:nvPr>
            <p:ph type="ctrTitle"/>
          </p:nvPr>
        </p:nvSpPr>
        <p:spPr>
          <a:xfrm>
            <a:off x="685800" y="2129790"/>
            <a:ext cx="7772400" cy="1470660"/>
          </a:xfrm>
        </p:spPr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Subtitle1"/>
          <p:cNvSpPr>
            <a:spLocks noGrp="1" noChangeArrowheads="1"/>
            <a:extLst>
              <a:ext uri="smNativeData">
                <pr:smNativeData xmlns:pr="smNativeData" val="SMDATA_13_RVq3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wCAAA6BcAANAvAACwIgAAAAAAACYAAAAIAAAAAQAAAAAAAAA="/>
              </a:ext>
            </a:extLst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/>
            <a:r>
              <a:t>Click to edit Master subtitle style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RV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400110D2-9CAD-54E6-E3B9-6AB35EF7153F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RV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RV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6716632A-648A-4395-C4AE-92C02DE032C7}" type="slidenum">
              <a:t/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RVq3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RVq3XBMAAAAlAAAAZAAAAA0AAAAAkAAAAEgAAACQAAAASAAAAAAAAAAA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HA1AACwJQAAEAAAACYAAAAIAAAAAgAAAAAAAAA="/>
              </a:ext>
            </a:extLst>
          </p:cNvSpPr>
          <p:nvPr>
            <p:ph idx="1"/>
          </p:nvPr>
        </p:nvSpPr>
        <p:spPr/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RV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7EDC2BA0-EE93-89DD-DD64-1888652A2B4D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RV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RV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4FFEED41-0FA2-AB1B-EC46-F94EA3081AAC}" type="slidenum">
              <a:t/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itleAnd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RVq3XBMAAAAlAAAAZAAAAA0AAAAAkAAAAEgAAACQAAAASAAAAAAAAAAC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IKAAAsAEAAHA1AACwJQAAEAAAACYAAAAIAAAAgwAAAAAAAAA="/>
              </a:ext>
            </a:extLst>
          </p:cNvSpPr>
          <p:nvPr>
            <p:ph type="title"/>
          </p:nvPr>
        </p:nvSpPr>
        <p:spPr>
          <a:xfrm>
            <a:off x="6629400" y="274320"/>
            <a:ext cx="2057400" cy="5852160"/>
          </a:xfrm>
        </p:spPr>
        <p:txBody>
          <a:bodyPr vert="vert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RVq3XBMAAAAlAAAAZAAAAA0AAAAAkAAAAEgAAACQAAAASAAAAAAAAAAA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AEAANgnAACwJQAAEAAAACYAAAAIAAAAAwAAAAAAAAA="/>
              </a:ext>
            </a:extLst>
          </p:cNvSpPr>
          <p:nvPr>
            <p:ph idx="1"/>
          </p:nvPr>
        </p:nvSpPr>
        <p:spPr>
          <a:xfrm>
            <a:off x="457200" y="274320"/>
            <a:ext cx="6019800" cy="5852160"/>
          </a:xfrm>
        </p:spPr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RV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3FE3F858-16D2-B60E-9C5B-E05BB6156AB5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RV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RV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6148CE93-DD8C-1D38-C2F0-2B6D80BE347E}" type="slidenum">
              <a:t/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RVq3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RV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HA1AACwJQAAEAAAACYAAAAIAAAAAAAAAAAAAAA="/>
              </a:ext>
            </a:extLst>
          </p:cNvSpPr>
          <p:nvPr>
            <p:ph idx="1"/>
          </p:nvPr>
        </p:nvSpPr>
        <p:spPr/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RV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4767C138-76AA-3237-E4DF-80628F9112D5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RV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RV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ABCF2F9-B7D7-E904-9904-4151BC4A6F14}" type="slidenum">
              <a:t/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RV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BAAAHBsAAEI0AAB9IwAAEAAAACYAAAAIAAAAgQAAAAAAAAA="/>
              </a:ext>
            </a:extLst>
          </p:cNvSpPr>
          <p:nvPr>
            <p:ph type="title"/>
          </p:nvPr>
        </p:nvSpPr>
        <p:spPr>
          <a:xfrm>
            <a:off x="722630" y="4406900"/>
            <a:ext cx="7772400" cy="1362075"/>
          </a:xfr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RVq3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BAAA4REAAEI0AAAcGwAAEAAAACYAAAAIAAAAgQAAAAAAAAA="/>
              </a:ext>
            </a:extLst>
          </p:cNvSpPr>
          <p:nvPr>
            <p:ph idx="1"/>
          </p:nvPr>
        </p:nvSpPr>
        <p:spPr>
          <a:xfrm>
            <a:off x="722630" y="2906395"/>
            <a:ext cx="7772400" cy="1500505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RV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MASj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456B3869-27A8-3ECE-E6D3-D19B769D1084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RV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M53A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RV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MAMUE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0B34B59A-D4E6-6143-A88C-2216FBC25E77}" type="slidenum">
              <a:t/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ColTx">
  <p:cSld name="Title and 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RVq3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RV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KgbAACwJQAAEAAAACYAAAAIAAAAAQAAAAAAAAA="/>
              </a:ext>
            </a:extLst>
          </p:cNvSpPr>
          <p:nvPr>
            <p:ph sz="half" idx="1"/>
          </p:nvPr>
        </p:nvSpPr>
        <p:spPr>
          <a:xfrm>
            <a:off x="457200" y="1600200"/>
            <a:ext cx="4038600" cy="452628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RVq3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MA2j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YHAAA2AkAAHA1AACwJQAAAAAAACYAAAAIAAAAAQAAAAAAAAA="/>
              </a:ext>
            </a:extLst>
          </p:cNvSpPr>
          <p:nvPr>
            <p:ph sz="half" idx="2"/>
          </p:nvPr>
        </p:nvSpPr>
        <p:spPr>
          <a:xfrm>
            <a:off x="4648200" y="1600200"/>
            <a:ext cx="4038600" cy="452628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RV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DKwA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0A0E13CB-85E7-5BE5-A9B6-73B05DF85F26}" type="datetime1">
              <a:t/>
            </a:fld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RV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7BA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RV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MAvkY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1F6F546C-22F2-3AA2-BCD7-D4F71A994A81}" type="slidenum">
              <a:t/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RVq3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3"/>
          <p:cNvSpPr>
            <a:spLocks noGrp="1" noChangeArrowheads="1"/>
            <a:extLst>
              <a:ext uri="smNativeData">
                <pr:smNativeData xmlns:pr="smNativeData" val="SMDATA_13_RVq3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E1LNRc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cQkAAKobAABhDQAAEAAAACYAAAAIAAAAgQAAAAAAAAA="/>
              </a:ext>
            </a:extLst>
          </p:cNvSpPr>
          <p:nvPr>
            <p:ph idx="1"/>
          </p:nvPr>
        </p:nvSpPr>
        <p:spPr>
          <a:xfrm>
            <a:off x="457200" y="1534795"/>
            <a:ext cx="4039870" cy="64008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RVq3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LpLAjU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YQ0AAKobAACwJQAAAAAAACYAAAAIAAAAAQAAAAAAAAA="/>
              </a:ext>
            </a:extLst>
          </p:cNvSpPr>
          <p:nvPr>
            <p:ph sz="half" idx="2"/>
          </p:nvPr>
        </p:nvSpPr>
        <p:spPr>
          <a:xfrm>
            <a:off x="457200" y="2174875"/>
            <a:ext cx="4039870" cy="3951605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SlideText2"/>
          <p:cNvSpPr>
            <a:spLocks noGrp="1" noChangeArrowheads="1"/>
            <a:extLst>
              <a:ext uri="smNativeData">
                <pr:smNativeData xmlns:pr="smNativeData" val="SMDATA_13_RVq3XBMAAAAlAAAAZAAAAA8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QAFmk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HAAAcQkAAHA1AABhDQAAAAAAACYAAAAIAAAAgQAAAAAAAAA="/>
              </a:ext>
            </a:extLst>
          </p:cNvSpPr>
          <p:nvPr>
            <p:ph idx="3"/>
          </p:nvPr>
        </p:nvSpPr>
        <p:spPr>
          <a:xfrm>
            <a:off x="4646930" y="1534795"/>
            <a:ext cx="4039870" cy="64008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6" name="SlideText4"/>
          <p:cNvSpPr>
            <a:spLocks noGrp="1" noChangeArrowheads="1"/>
            <a:extLst>
              <a:ext uri="smNativeData">
                <pr:smNativeData xmlns:pr="smNativeData" val="SMDATA_13_RVq3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QAl0g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HAAAYQ0AAHA1AACwJQAAAAAAACYAAAAIAAAAAQAAAAAAAAA="/>
              </a:ext>
            </a:extLst>
          </p:cNvSpPr>
          <p:nvPr>
            <p:ph sz="half" idx="4"/>
          </p:nvPr>
        </p:nvSpPr>
        <p:spPr>
          <a:xfrm>
            <a:off x="4646930" y="2174875"/>
            <a:ext cx="4039870" cy="3951605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7" name="DateTimeArea1"/>
          <p:cNvSpPr>
            <a:spLocks noGrp="1" noChangeArrowheads="1"/>
            <a:extLst>
              <a:ext uri="smNativeData">
                <pr:smNativeData xmlns:pr="smNativeData" val="SMDATA_13_RV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QAj0k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6E762F85-CB83-23D9-CDCE-3D8C61803B68}" type="datetime1">
              <a:t/>
            </a:fld>
          </a:p>
        </p:txBody>
      </p:sp>
      <p:sp>
        <p:nvSpPr>
          <p:cNvPr id="8" name="FooterArea1"/>
          <p:cNvSpPr>
            <a:spLocks noGrp="1" noChangeArrowheads="1"/>
            <a:extLst>
              <a:ext uri="smNativeData">
                <pr:smNativeData xmlns:pr="smNativeData" val="SMDATA_13_RV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QAoWU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9" name="SlideNumberArea1"/>
          <p:cNvSpPr>
            <a:spLocks noGrp="1" noChangeArrowheads="1"/>
            <a:extLst>
              <a:ext uri="smNativeData">
                <pr:smNativeData xmlns:pr="smNativeData" val="SMDATA_13_RV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Jm+3U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67A02971-3F8A-F5DF-C418-C98A6756329C}" type="slidenum">
              <a:t/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RVq3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DateTimeArea1"/>
          <p:cNvSpPr>
            <a:spLocks noGrp="1" noChangeArrowheads="1"/>
            <a:extLst>
              <a:ext uri="smNativeData">
                <pr:smNativeData xmlns:pr="smNativeData" val="SMDATA_13_RV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5A7E107B-35B7-2BE6-F9C6-C3B35E880F96}" type="datetime1">
              <a:t/>
            </a:fld>
          </a:p>
        </p:txBody>
      </p:sp>
      <p:sp>
        <p:nvSpPr>
          <p:cNvPr id="4" name="FooterArea1"/>
          <p:cNvSpPr>
            <a:spLocks noGrp="1" noChangeArrowheads="1"/>
            <a:extLst>
              <a:ext uri="smNativeData">
                <pr:smNativeData xmlns:pr="smNativeData" val="SMDATA_13_RV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MVMxJk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SlideNumberArea1"/>
          <p:cNvSpPr>
            <a:spLocks noGrp="1" noChangeArrowheads="1"/>
            <a:extLst>
              <a:ext uri="smNativeData">
                <pr:smNativeData xmlns:pr="smNativeData" val="SMDATA_13_RV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7B6DB114-5A96-3847-D8D5-AC12FF9B2EF9}" type="slidenum">
              <a:t/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RV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45BC0903-4DA8-E9FF-E604-BBAA474A10EE}" type="datetime1">
              <a:t/>
            </a:fld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RV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4" name="SlideNumberArea1"/>
          <p:cNvSpPr>
            <a:spLocks noGrp="1" noChangeArrowheads="1"/>
            <a:extLst>
              <a:ext uri="smNativeData">
                <pr:smNativeData xmlns:pr="smNativeData" val="SMDATA_13_RV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7D17B28F-C190-4244-DEAF-3711FCE12862}" type="slidenum">
              <a:t/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RVq3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QAI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rgEAAFIVAADUCAAAEAAAACYAAAAIAAAAgQAAAAAAAAA="/>
              </a:ext>
            </a:extLst>
          </p:cNvSpPr>
          <p:nvPr>
            <p:ph type="title"/>
          </p:nvPr>
        </p:nvSpPr>
        <p:spPr>
          <a:xfrm>
            <a:off x="457200" y="273050"/>
            <a:ext cx="3008630" cy="116205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RV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+FQAArgEAAHA1AACwJQAAEAAAACYAAAAIAAAAAQAAAAAAAAA="/>
              </a:ext>
            </a:extLst>
          </p:cNvSpPr>
          <p:nvPr>
            <p:ph idx="1"/>
          </p:nvPr>
        </p:nvSpPr>
        <p:spPr>
          <a:xfrm>
            <a:off x="3575050" y="273050"/>
            <a:ext cx="5111750" cy="585343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RVq3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1AgAAFIVAACwJQAAAAAAACYAAAAIAAAAAQAAAAAAAAA="/>
              </a:ext>
            </a:extLst>
          </p:cNvSpPr>
          <p:nvPr>
            <p:ph sz="half" idx="2"/>
          </p:nvPr>
        </p:nvSpPr>
        <p:spPr>
          <a:xfrm>
            <a:off x="457200" y="1435100"/>
            <a:ext cx="3008630" cy="469138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RV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0B489876-38E6-1D6E-A8F0-CE3BD6BE5E9B}" type="datetime1">
              <a:t/>
            </a:fld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RV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RV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034CA71E-50EE-1951-A0F4-A604E9BA56F3}" type="slidenum">
              <a:t/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RVq3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iB0AAMYsAAAEIQAAEAAAACYAAAAIAAAAgQAAAAAAAAA="/>
              </a:ext>
            </a:extLst>
          </p:cNvSpPr>
          <p:nvPr>
            <p:ph type="title"/>
          </p:nvPr>
        </p:nvSpPr>
        <p:spPr>
          <a:xfrm>
            <a:off x="1791970" y="4800600"/>
            <a:ext cx="5486400" cy="56642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RV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xgMAAMYsAAAWHQAAEAAAACYAAAAIAAAAAQAAAAAAAAA="/>
              </a:ext>
            </a:extLst>
          </p:cNvSpPr>
          <p:nvPr>
            <p:ph idx="1"/>
          </p:nvPr>
        </p:nvSpPr>
        <p:spPr>
          <a:xfrm>
            <a:off x="1791970" y="613410"/>
            <a:ext cx="5486400" cy="411480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RVq3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BCEAAMYsAAD4JQAAAAAAACYAAAAIAAAAAQAAAAAAAAA="/>
              </a:ext>
            </a:extLst>
          </p:cNvSpPr>
          <p:nvPr>
            <p:ph sz="half" idx="2"/>
          </p:nvPr>
        </p:nvSpPr>
        <p:spPr>
          <a:xfrm>
            <a:off x="1791970" y="5367020"/>
            <a:ext cx="5486400" cy="80518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RV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606AE9A9-E78D-3F1F-C3D2-114AA79C3544}" type="datetime1">
              <a:t/>
            </a:fld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RV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RV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7139855F-119C-6C73-D281-E726CBCF24B2}" type="slidenum">
              <a:t/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 name="Default Desig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RVq3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//////////8="/>
              </a:ext>
            </a:extLst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RV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E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HA1AACwJQAAEAAAACYAAAAIAAAA//////////8="/>
              </a:ext>
            </a:extLst>
          </p:cNvSpPr>
          <p:nvPr>
            <p:ph type="body"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RV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//////////8="/>
              </a:ext>
            </a:extLst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fld id="{4D226A02-4CA0-779C-EE9A-BAC924D418EF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RV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//////////8="/>
              </a:ext>
            </a:extLst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ctr"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RV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//////////8="/>
              </a:ext>
            </a:extLst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r"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fld id="{01B8A299-D7EC-ED54-A200-2101EC4E5474}" type="slidenum">
              <a:t/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marR="0" indent="0" algn="ctr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4400" b="0" i="0" u="none" strike="noStrike" kern="1" spc="0" baseline="0">
          <a:solidFill>
            <a:schemeClr val="tx2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1pPr>
    </p:titleStyle>
    <p:bodyStyle>
      <a:lvl1pPr marL="342900" marR="0" indent="-342900" algn="l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•"/>
        <a:tabLst/>
        <a:defRPr sz="32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1pPr>
      <a:lvl2pPr marL="742950" marR="0" indent="-285750" algn="l" defTabSz="914400">
        <a:lnSpc>
          <a:spcPct val="100000"/>
        </a:lnSpc>
        <a:spcBef>
          <a:spcPts val="670"/>
        </a:spcBef>
        <a:spcAft>
          <a:spcPts val="0"/>
        </a:spcAft>
        <a:buClrTx/>
        <a:buSzTx/>
        <a:buFontTx/>
        <a:buChar char="–"/>
        <a:tabLst/>
        <a:defRPr sz="28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2pPr>
      <a:lvl3pPr marL="1143000" marR="0" indent="-228600" algn="l" defTabSz="914400">
        <a:lnSpc>
          <a:spcPct val="100000"/>
        </a:lnSpc>
        <a:spcBef>
          <a:spcPts val="575"/>
        </a:spcBef>
        <a:spcAft>
          <a:spcPts val="0"/>
        </a:spcAft>
        <a:buClrTx/>
        <a:buSzTx/>
        <a:buFontTx/>
        <a:buChar char="•"/>
        <a:tabLst/>
        <a:defRPr sz="24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3pPr>
      <a:lvl4pPr marL="1600200" marR="0" indent="-228600" algn="l" defTabSz="914400">
        <a:lnSpc>
          <a:spcPct val="100000"/>
        </a:lnSpc>
        <a:spcBef>
          <a:spcPts val="480"/>
        </a:spcBef>
        <a:spcAft>
          <a:spcPts val="0"/>
        </a:spcAft>
        <a:buClrTx/>
        <a:buSzTx/>
        <a:buFontTx/>
        <a:buChar char="–"/>
        <a:tabLst/>
        <a:defRPr sz="20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4pPr>
      <a:lvl5pPr marL="2057400" marR="0" indent="-228600" algn="l" defTabSz="914400">
        <a:lnSpc>
          <a:spcPct val="100000"/>
        </a:lnSpc>
        <a:spcBef>
          <a:spcPts val="480"/>
        </a:spcBef>
        <a:spcAft>
          <a:spcPts val="0"/>
        </a:spcAft>
        <a:buClrTx/>
        <a:buSzTx/>
        <a:buFontTx/>
        <a:buChar char="»"/>
        <a:tabLst/>
        <a:defRPr sz="20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5pPr>
    </p:bodyStyle>
  </p:txStyles>
</p:sldMaster>
</file>

<file path=ppt/slides/_rels/slide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vmlDrawing" Target="../drawings/vmlDrawing1.vml"/><Relationship Id="rId3" Type="http://schemas.openxmlformats.org/officeDocument/2006/relationships/oleObject" Target="../embeddings/oleObject1.bin"/></Relationships>
</file>

<file path=ppt/slides/slide1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Subtitle1"/>
          <p:cNvSpPr>
            <a:spLocks noGrp="1" noChangeArrowheads="1"/>
            <a:extLst>
              <a:ext uri="smNativeData">
                <pr:smNativeData xmlns:pr="smNativeData" val="SMDATA_13_RV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iAgAA7gIAAAs0AABUEwAAEAAAACYAAAAIAAAAAYAAAAAAAAA="/>
              </a:ext>
            </a:extLst>
          </p:cNvSpPr>
          <p:nvPr>
            <p:ph type="subTitle" idx="1"/>
          </p:nvPr>
        </p:nvSpPr>
        <p:spPr>
          <a:xfrm>
            <a:off x="468630" y="476250"/>
            <a:ext cx="7991475" cy="2665730"/>
          </a:xfrm>
        </p:spPr>
        <p:txBody>
          <a:bodyPr/>
          <a:lstStyle>
            <a:lvl1pPr indent="0" algn="ctr">
              <a:buNone/>
            </a:lvl1pPr>
            <a:lvl2pPr indent="457200" algn="ctr">
              <a:buNone/>
            </a:lvl2pPr>
            <a:lvl3pPr indent="914400" algn="ctr">
              <a:buNone/>
            </a:lvl3pPr>
            <a:lvl4pPr indent="1371600" algn="ctr">
              <a:buNone/>
            </a:lvl4pPr>
            <a:lvl5pPr indent="1828800" algn="ctr">
              <a:buNone/>
            </a:lvl5pPr>
          </a:lstStyle>
          <a:p>
            <a:pPr>
              <a:spcBef>
                <a:spcPts val="0"/>
              </a:spcBef>
            </a:pPr>
            <a:r>
              <a:rPr sz="44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Evenly Spread</a:t>
            </a:r>
            <a:endParaRPr sz="44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  <a:p>
            <a:pPr/>
            <a:r>
              <a:rPr sz="26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How can you place 18 counters </a:t>
            </a:r>
            <a:endParaRPr sz="26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  <a:p>
            <a:pPr/>
            <a:r>
              <a:rPr sz="26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in the grid below, </a:t>
            </a:r>
            <a:endParaRPr sz="26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  <a:p>
            <a:pPr/>
            <a:r>
              <a:rPr sz="26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such that every row and every column has the same number of counters in it?</a:t>
            </a:r>
            <a:endParaRPr sz="26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</p:txBody>
      </p:sp>
      <p:graphicFrame>
        <p:nvGraphicFramePr>
          <p:cNvPr id="3" name="OLEObject1"/>
          <p:cNvGraphicFramePr>
            <a:extLst>
              <a:ext uri="smNativeData">
                <pr:smNativeData xmlns:pr="smNativeData" val="SMDATA_15_RVq3XBMAAAAlAAAAM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cAAAA4AAAAAAAAAAAAAAAAAAAA////AAAAAAAAAAAAAAAAAAAAAAAAAAAAAAAAAAAAAABkAAAAZAAAAAEAAAAjAAAABAAAAGQAAAAXAAAAFAAAAAAAAAAAAAAA/38AAP9/AAAAAAAACQAAAAQAAAAAAAAADAAAABAAAAAAAAAAAAAAAAAAAAAAAAAAHgAAAGgAAAAAAAAAAAAAAAAAAAAAAAAAAAAAABAnAAAQJwAAAAAAAAAAAAAAAAAAAAAAAAAAAAAAAAAAAAAAAAAAAAAUAAAAAAAAAMDA/wAAAAAAZAAAADIAAAAAAAAAZAAAAAAAAAB/f38AAAAAAB8AAABUAAAAu+DjBf///wEAAAAAAAAAAAAAAAAAAAAAAAAAAAAAAAAAAAAAAAAAAAAAAAJ/f38AgICAA8zMzADAwP8Af39/AAAAAAAAAAAAAAAAAP///wAAAAAAIQAAABgAAAAUAAAALgwAADUUAACHKAAAyiQAABAAAAAmAAAACAAAAP//////////"/>
              </a:ext>
            </a:extLst>
          </p:cNvGraphicFramePr>
          <p:nvPr/>
        </p:nvGraphicFramePr>
        <p:xfrm>
          <a:off x="1979930" y="3284855"/>
          <a:ext cx="4608195" cy="2695575"/>
        </p:xfrm>
        <a:graphic>
          <a:graphicData uri="http://schemas.openxmlformats.org/presentationml/2006/ole">
            <p:oleObj spid="_x0000_s1027" name="FXDraw200.Document" r:id="rId3" imgW="1476375" imgH="866775" progId="FXDraw200.Document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535379"/>
      </a:accent3>
      <a:accent4>
        <a:srgbClr val="737359"/>
      </a:accent4>
      <a:accent5>
        <a:srgbClr val="939339"/>
      </a:accent5>
      <a:accent6>
        <a:srgbClr val="B3B319"/>
      </a:accent6>
      <a:hlink>
        <a:srgbClr val="009999"/>
      </a:hlink>
      <a:folHlink>
        <a:srgbClr val="99CC00"/>
      </a:folHlink>
    </a:clrScheme>
    <a:fontScheme name="Presentatio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9525" cap="flat" cmpd="sng" algn="ctr">
          <a:solidFill>
            <a:schemeClr val="tx1"/>
          </a:solidFill>
          <a:prstDash val="solid"/>
          <a:headEnd type="none"/>
          <a:tailEnd type="none"/>
        </a:ln>
      </a:spPr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6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7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8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9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0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1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2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OEM Preinstalled User</dc:creator>
  <cp:keywords/>
  <dc:description/>
  <cp:lastModifiedBy>apc</cp:lastModifiedBy>
  <cp:revision>0</cp:revision>
  <dcterms:created xsi:type="dcterms:W3CDTF">2019-04-17T15:54:07Z</dcterms:created>
  <dcterms:modified xsi:type="dcterms:W3CDTF">2019-04-17T15:54:29Z</dcterms:modified>
</cp:coreProperties>
</file>